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78"/>
  </p:normalViewPr>
  <p:slideViewPr>
    <p:cSldViewPr snapToGrid="0">
      <p:cViewPr varScale="1">
        <p:scale>
          <a:sx n="90" d="100"/>
          <a:sy n="90" d="100"/>
        </p:scale>
        <p:origin x="23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DFB6-00F4-DE8B-2696-3729AB32A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D40B4-CE96-5E19-EE64-C03C1A91A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48083-BDC2-3FA4-244B-7FEE2615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BCA32-D21E-C37E-AD72-E3ADFDD5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86AB6-90ED-7A0B-C3C7-0F34EE69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76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C30C-A229-01D2-E16B-FA4938D0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1E873-49EA-6292-00C1-27F7FDCBC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7723-E006-FCA9-8481-B1C7C6C7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01F5-E476-3250-8E27-C15A1B772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2D48E-1BDD-97D9-AC76-B53716D8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8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59C4C7-7842-E419-6F78-2825F069E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69611-68A0-F132-86ED-E32CFC122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7A203-DF87-FDA1-9F76-4B240E4F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AC3A-F096-3E5B-FEB7-D6FD396C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F995C-F5A5-B0AB-27EC-86B29DC1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0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51A0-F7B6-B207-FFFE-E5F99582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6E41A-D733-8AA4-9AD8-71B298D55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AC613-A1C9-DB5C-BAD8-35767447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1C0AF-4DE0-D494-2E0B-E877BF47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7C07-5029-5500-3DC2-729EAD84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7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4E91-56C2-5522-C6B9-B9FEF992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5EB3-C161-0B98-5E5F-64B1787E4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99C2-FB83-02AD-FC1E-9BEA07D8D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7C20D-C9B4-4BF1-6205-DA50FFAC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7E496-7CE7-E3BE-28A4-5D5F9A60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5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B867-D04C-D13D-F323-A448300C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4E497-7DA7-92B4-F1ED-67C3C7F8A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963CB-995C-4FFC-DD01-D781446C9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EF733-289E-9E05-EFEF-EE47C6FEB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BB21F-A08C-6E83-CB8A-0802870F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5D64B-D46B-7874-2F48-4AFF003D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8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93F9-5900-0AB3-6F67-D5EE1574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599B2-A2F8-93E6-FE2A-AAC2C243A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BFC1-EB04-752A-66EC-A657BED8D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F96A8B-54DF-5080-5293-AD1BCF28C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47DC17-052D-6F0F-F37F-536E51C93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7C340-8B99-2044-A6D8-B0D0E414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C1F260-21AD-9943-F8F6-E82F64BD9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7653D6-1308-0BEB-8953-96FB9165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65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1567-C230-DB9D-8240-26E4C205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0DC06-BB67-5874-2B4A-6A27E785C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E9310-4EF4-27C0-B1E8-C996D9A9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E9844-D561-C08F-7CF2-BF1A8902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D51D56-0F2E-19D9-80BB-2046F694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9C880-1926-DFEA-C57C-70FC7622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F1853-223F-FF4F-2B51-488030B2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6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502B-863F-BD0E-1A8E-D3D81027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11DA6-EF44-7548-B795-9A8527D3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8A0EA-ABFF-2BF5-3D0C-2724760A5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F9F2D-2D8D-CF6A-65A2-37AACF35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F6FD5-B4A3-695C-8259-6F752E76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1808C-B5C5-BA22-5DCE-F17DA8CD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4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D023F-0F4D-0EFB-C0B9-1D14D887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879E1-E3A9-C854-0014-637C4013B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B86B0-0C7D-2EC6-CE8B-660E6F7DD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45C08-E363-3EC2-01D2-132F4502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BEE50-BE07-FC85-C417-DE8B06AF0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B2579-482A-50BB-6981-172A90AA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2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E035F-08C5-0F05-ADF5-7D412359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C641F-DF5F-1E79-FDEF-D10C28B62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1B29-6050-03B9-8530-335329C76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36D30-AD0C-4649-BA39-F08C0132826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067EA-816E-1275-A4A4-EFDCBD57B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81DE-C86D-0BE4-308D-54A22627B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64104-2EA0-6E4D-AA2F-89A199AF7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8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a swirl of colors&#10;&#10;Description automatically generated">
            <a:extLst>
              <a:ext uri="{FF2B5EF4-FFF2-40B4-BE49-F238E27FC236}">
                <a16:creationId xmlns:a16="http://schemas.microsoft.com/office/drawing/2014/main" id="{D800F5D1-8444-ABB0-C15E-19560F4D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text and numbers&#10;&#10;Description automatically generated">
            <a:extLst>
              <a:ext uri="{FF2B5EF4-FFF2-40B4-BE49-F238E27FC236}">
                <a16:creationId xmlns:a16="http://schemas.microsoft.com/office/drawing/2014/main" id="{CEB4CE20-D48C-55BB-C9AA-7EFB24709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3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paper&#10;&#10;Description automatically generated">
            <a:extLst>
              <a:ext uri="{FF2B5EF4-FFF2-40B4-BE49-F238E27FC236}">
                <a16:creationId xmlns:a16="http://schemas.microsoft.com/office/drawing/2014/main" id="{C967E673-7840-8649-634F-57DC7ADE1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black text&#10;&#10;Description automatically generated">
            <a:extLst>
              <a:ext uri="{FF2B5EF4-FFF2-40B4-BE49-F238E27FC236}">
                <a16:creationId xmlns:a16="http://schemas.microsoft.com/office/drawing/2014/main" id="{6578CE48-B5F7-0514-22CA-D2873D1F7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6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7F7DE939-63AF-4A3A-8C65-2525FD6BE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92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black text&#10;&#10;Description automatically generated">
            <a:extLst>
              <a:ext uri="{FF2B5EF4-FFF2-40B4-BE49-F238E27FC236}">
                <a16:creationId xmlns:a16="http://schemas.microsoft.com/office/drawing/2014/main" id="{ED110AB7-5D5D-F13B-9FA5-0E4ED32B7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black text&#10;&#10;Description automatically generated">
            <a:extLst>
              <a:ext uri="{FF2B5EF4-FFF2-40B4-BE49-F238E27FC236}">
                <a16:creationId xmlns:a16="http://schemas.microsoft.com/office/drawing/2014/main" id="{4E3A4497-D313-9BA3-2FBB-7BF4A5CEB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3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95EB3C5-CFDA-7898-7066-208722615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51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black text&#10;&#10;Description automatically generated">
            <a:extLst>
              <a:ext uri="{FF2B5EF4-FFF2-40B4-BE49-F238E27FC236}">
                <a16:creationId xmlns:a16="http://schemas.microsoft.com/office/drawing/2014/main" id="{4F7E9FF7-3C39-ADEC-F60C-FBE121B2F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32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and black document with black text&#10;&#10;Description automatically generated">
            <a:extLst>
              <a:ext uri="{FF2B5EF4-FFF2-40B4-BE49-F238E27FC236}">
                <a16:creationId xmlns:a16="http://schemas.microsoft.com/office/drawing/2014/main" id="{253E464B-073E-0E05-A59F-1ABA94B88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25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black text&#10;&#10;Description automatically generated">
            <a:extLst>
              <a:ext uri="{FF2B5EF4-FFF2-40B4-BE49-F238E27FC236}">
                <a16:creationId xmlns:a16="http://schemas.microsoft.com/office/drawing/2014/main" id="{83C97691-AF4D-CE4A-91CA-DB2A2FEED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1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C23A79D-0AD5-7C67-044F-F3CB72180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97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9FECA37A-0A8F-1B17-D35C-70D5D49B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13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text and numbers&#10;&#10;Description automatically generated">
            <a:extLst>
              <a:ext uri="{FF2B5EF4-FFF2-40B4-BE49-F238E27FC236}">
                <a16:creationId xmlns:a16="http://schemas.microsoft.com/office/drawing/2014/main" id="{810F1209-C07A-83DC-8BEA-1AE4BD9C9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4F6C37B-255C-3154-5CD3-B9C63E6EE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black text&#10;&#10;Description automatically generated">
            <a:extLst>
              <a:ext uri="{FF2B5EF4-FFF2-40B4-BE49-F238E27FC236}">
                <a16:creationId xmlns:a16="http://schemas.microsoft.com/office/drawing/2014/main" id="{13A8B49E-DC31-656E-26D5-8C5FC61F2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6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5870D2C2-B9FD-489E-8920-A100007C9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2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black text&#10;&#10;Description automatically generated">
            <a:extLst>
              <a:ext uri="{FF2B5EF4-FFF2-40B4-BE49-F238E27FC236}">
                <a16:creationId xmlns:a16="http://schemas.microsoft.com/office/drawing/2014/main" id="{28381488-78F3-2AF8-A425-F1864926A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9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and black paper with black text&#10;&#10;Description automatically generated">
            <a:extLst>
              <a:ext uri="{FF2B5EF4-FFF2-40B4-BE49-F238E27FC236}">
                <a16:creationId xmlns:a16="http://schemas.microsoft.com/office/drawing/2014/main" id="{31536CA1-A23B-E3AF-5C9B-468C725F7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3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black text&#10;&#10;Description automatically generated">
            <a:extLst>
              <a:ext uri="{FF2B5EF4-FFF2-40B4-BE49-F238E27FC236}">
                <a16:creationId xmlns:a16="http://schemas.microsoft.com/office/drawing/2014/main" id="{399BA57D-4064-29BA-07DB-E02EC212D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8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and black document with black text&#10;&#10;Description automatically generated">
            <a:extLst>
              <a:ext uri="{FF2B5EF4-FFF2-40B4-BE49-F238E27FC236}">
                <a16:creationId xmlns:a16="http://schemas.microsoft.com/office/drawing/2014/main" id="{23BF3FF6-183A-D344-B046-D159315CE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7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black text&#10;&#10;Description automatically generated">
            <a:extLst>
              <a:ext uri="{FF2B5EF4-FFF2-40B4-BE49-F238E27FC236}">
                <a16:creationId xmlns:a16="http://schemas.microsoft.com/office/drawing/2014/main" id="{B50C5788-480F-EABC-EBAF-1EA53B94E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1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85326C3-56C4-5CD1-A232-5F4A4EE8C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6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imeline with text and numbers&#10;&#10;Description automatically generated">
            <a:extLst>
              <a:ext uri="{FF2B5EF4-FFF2-40B4-BE49-F238E27FC236}">
                <a16:creationId xmlns:a16="http://schemas.microsoft.com/office/drawing/2014/main" id="{C61BA517-B7AB-6E50-DBCE-D94D27616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0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17E3AC7-FC8F-28B4-52FF-DCB748445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6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VICKY  DARMANA</dc:creator>
  <cp:lastModifiedBy>VICKY  DARMANA</cp:lastModifiedBy>
  <cp:revision>1</cp:revision>
  <dcterms:created xsi:type="dcterms:W3CDTF">2023-07-31T15:40:52Z</dcterms:created>
  <dcterms:modified xsi:type="dcterms:W3CDTF">2023-07-31T15:50:56Z</dcterms:modified>
</cp:coreProperties>
</file>